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1"/>
  </p:notesMasterIdLst>
  <p:sldIdLst>
    <p:sldId id="364" r:id="rId2"/>
    <p:sldId id="371" r:id="rId3"/>
    <p:sldId id="324" r:id="rId4"/>
    <p:sldId id="351" r:id="rId5"/>
    <p:sldId id="356" r:id="rId6"/>
    <p:sldId id="367" r:id="rId7"/>
    <p:sldId id="368" r:id="rId8"/>
    <p:sldId id="372" r:id="rId9"/>
    <p:sldId id="34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7E83"/>
    <a:srgbClr val="CCA49C"/>
    <a:srgbClr val="386546"/>
    <a:srgbClr val="F2E2D2"/>
    <a:srgbClr val="627981"/>
    <a:srgbClr val="318295"/>
    <a:srgbClr val="C7D4CB"/>
    <a:srgbClr val="F3EDE7"/>
    <a:srgbClr val="314C57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1298" autoAdjust="0"/>
    <p:restoredTop sz="81618" autoAdjust="0"/>
  </p:normalViewPr>
  <p:slideViewPr>
    <p:cSldViewPr snapToGrid="0">
      <p:cViewPr varScale="1">
        <p:scale>
          <a:sx n="94" d="100"/>
          <a:sy n="94" d="100"/>
        </p:scale>
        <p:origin x="169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1FB49D-B718-4302-936C-F40246F62F5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F6EC74-D577-4C03-AB0A-A31ED222D70A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Active voice</a:t>
          </a:r>
        </a:p>
      </dgm:t>
    </dgm:pt>
    <dgm:pt modelId="{F93F35D1-CD3E-4A21-8A0E-AD27F617AE88}" type="parTrans" cxnId="{4EFAFF32-3829-4545-8273-E54E576A9CA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07A9F7E-D2FF-4738-99C7-DCD645C2E9B8}" type="sibTrans" cxnId="{4EFAFF32-3829-4545-8273-E54E576A9CA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22B6E78-CF46-4E3A-8FB1-DD70F89922C6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Verb tense</a:t>
          </a:r>
        </a:p>
      </dgm:t>
    </dgm:pt>
    <dgm:pt modelId="{8C7F5823-BF01-4BE6-BF5A-9CA95AD60AE1}" type="parTrans" cxnId="{A083A314-4EC9-45E0-852C-63CED6B24C0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E7A2ABB-087F-4436-9463-9E7B13C5B5BE}" type="sibTrans" cxnId="{A083A314-4EC9-45E0-852C-63CED6B24C0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F925019-BC35-4EA8-9698-E0F3F4E6A1A8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Parallelism</a:t>
          </a:r>
        </a:p>
      </dgm:t>
    </dgm:pt>
    <dgm:pt modelId="{0A6382C6-E9C9-43F6-944F-6197F6DA61A4}" type="sibTrans" cxnId="{14A6C81D-B51D-491A-BD98-3C22B9B5B0D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2AD122D-E7D3-4FF8-922A-ED5D9B89ECB6}" type="parTrans" cxnId="{14A6C81D-B51D-491A-BD98-3C22B9B5B0D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C754CE3-D940-4EFF-AD47-A8008D191E40}" type="pres">
      <dgm:prSet presAssocID="{FD1FB49D-B718-4302-936C-F40246F62F51}" presName="linear" presStyleCnt="0">
        <dgm:presLayoutVars>
          <dgm:dir/>
          <dgm:animLvl val="lvl"/>
          <dgm:resizeHandles val="exact"/>
        </dgm:presLayoutVars>
      </dgm:prSet>
      <dgm:spPr/>
    </dgm:pt>
    <dgm:pt modelId="{53CE858F-2F83-4C84-A0D7-2B4BA680A8FF}" type="pres">
      <dgm:prSet presAssocID="{BF925019-BC35-4EA8-9698-E0F3F4E6A1A8}" presName="parentLin" presStyleCnt="0"/>
      <dgm:spPr/>
    </dgm:pt>
    <dgm:pt modelId="{CEB691CE-8230-4034-8A60-87898682AEE5}" type="pres">
      <dgm:prSet presAssocID="{BF925019-BC35-4EA8-9698-E0F3F4E6A1A8}" presName="parentLeftMargin" presStyleLbl="node1" presStyleIdx="0" presStyleCnt="3"/>
      <dgm:spPr/>
    </dgm:pt>
    <dgm:pt modelId="{19D99BA0-0D5C-411A-B2D1-2D42462A5E57}" type="pres">
      <dgm:prSet presAssocID="{BF925019-BC35-4EA8-9698-E0F3F4E6A1A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25256D8-D767-438F-A0C0-27DAA79F4E34}" type="pres">
      <dgm:prSet presAssocID="{BF925019-BC35-4EA8-9698-E0F3F4E6A1A8}" presName="negativeSpace" presStyleCnt="0"/>
      <dgm:spPr/>
    </dgm:pt>
    <dgm:pt modelId="{58767698-588E-4F68-AA60-72CE29D5F8E9}" type="pres">
      <dgm:prSet presAssocID="{BF925019-BC35-4EA8-9698-E0F3F4E6A1A8}" presName="childText" presStyleLbl="conFgAcc1" presStyleIdx="0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1E9805C1-8B2B-4970-8B9D-24D74D6F0009}" type="pres">
      <dgm:prSet presAssocID="{0A6382C6-E9C9-43F6-944F-6197F6DA61A4}" presName="spaceBetweenRectangles" presStyleCnt="0"/>
      <dgm:spPr/>
    </dgm:pt>
    <dgm:pt modelId="{F659463A-413C-4BF4-8664-B37EB74CA873}" type="pres">
      <dgm:prSet presAssocID="{31F6EC74-D577-4C03-AB0A-A31ED222D70A}" presName="parentLin" presStyleCnt="0"/>
      <dgm:spPr/>
    </dgm:pt>
    <dgm:pt modelId="{6ADECEC9-7825-43E9-8DD9-75553E5E67AE}" type="pres">
      <dgm:prSet presAssocID="{31F6EC74-D577-4C03-AB0A-A31ED222D70A}" presName="parentLeftMargin" presStyleLbl="node1" presStyleIdx="0" presStyleCnt="3"/>
      <dgm:spPr/>
    </dgm:pt>
    <dgm:pt modelId="{CB200653-73EF-4143-A102-94706594BCD6}" type="pres">
      <dgm:prSet presAssocID="{31F6EC74-D577-4C03-AB0A-A31ED222D70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8F810FD-9311-4D11-BC18-A21FB11C3C94}" type="pres">
      <dgm:prSet presAssocID="{31F6EC74-D577-4C03-AB0A-A31ED222D70A}" presName="negativeSpace" presStyleCnt="0"/>
      <dgm:spPr/>
    </dgm:pt>
    <dgm:pt modelId="{E75FCBFC-478E-4E6F-AA6E-5316797F8488}" type="pres">
      <dgm:prSet presAssocID="{31F6EC74-D577-4C03-AB0A-A31ED222D70A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6E2D7F34-5A1B-414A-BC0C-AC408F375DC6}" type="pres">
      <dgm:prSet presAssocID="{C07A9F7E-D2FF-4738-99C7-DCD645C2E9B8}" presName="spaceBetweenRectangles" presStyleCnt="0"/>
      <dgm:spPr/>
    </dgm:pt>
    <dgm:pt modelId="{086EA165-CAC0-470C-B4BA-B2FEEA581F4B}" type="pres">
      <dgm:prSet presAssocID="{B22B6E78-CF46-4E3A-8FB1-DD70F89922C6}" presName="parentLin" presStyleCnt="0"/>
      <dgm:spPr/>
    </dgm:pt>
    <dgm:pt modelId="{FD53756A-AC6D-45FB-B62A-A5DA0EEBA16B}" type="pres">
      <dgm:prSet presAssocID="{B22B6E78-CF46-4E3A-8FB1-DD70F89922C6}" presName="parentLeftMargin" presStyleLbl="node1" presStyleIdx="1" presStyleCnt="3"/>
      <dgm:spPr/>
    </dgm:pt>
    <dgm:pt modelId="{BB0804B2-A655-4970-B5D8-22E5EF8C0DDA}" type="pres">
      <dgm:prSet presAssocID="{B22B6E78-CF46-4E3A-8FB1-DD70F89922C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A04EA7DC-4719-426A-A755-B32FB0372147}" type="pres">
      <dgm:prSet presAssocID="{B22B6E78-CF46-4E3A-8FB1-DD70F89922C6}" presName="negativeSpace" presStyleCnt="0"/>
      <dgm:spPr/>
    </dgm:pt>
    <dgm:pt modelId="{9CA73EA8-3941-4109-B4E0-7C31DE8FB746}" type="pres">
      <dgm:prSet presAssocID="{B22B6E78-CF46-4E3A-8FB1-DD70F89922C6}" presName="childText" presStyleLbl="conFgAcc1" presStyleIdx="2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</dgm:ptLst>
  <dgm:cxnLst>
    <dgm:cxn modelId="{A083A314-4EC9-45E0-852C-63CED6B24C0A}" srcId="{FD1FB49D-B718-4302-936C-F40246F62F51}" destId="{B22B6E78-CF46-4E3A-8FB1-DD70F89922C6}" srcOrd="2" destOrd="0" parTransId="{8C7F5823-BF01-4BE6-BF5A-9CA95AD60AE1}" sibTransId="{BE7A2ABB-087F-4436-9463-9E7B13C5B5BE}"/>
    <dgm:cxn modelId="{14A6C81D-B51D-491A-BD98-3C22B9B5B0D6}" srcId="{FD1FB49D-B718-4302-936C-F40246F62F51}" destId="{BF925019-BC35-4EA8-9698-E0F3F4E6A1A8}" srcOrd="0" destOrd="0" parTransId="{E2AD122D-E7D3-4FF8-922A-ED5D9B89ECB6}" sibTransId="{0A6382C6-E9C9-43F6-944F-6197F6DA61A4}"/>
    <dgm:cxn modelId="{035F1C32-5CFD-441A-857B-36E17D5D74AB}" type="presOf" srcId="{31F6EC74-D577-4C03-AB0A-A31ED222D70A}" destId="{CB200653-73EF-4143-A102-94706594BCD6}" srcOrd="1" destOrd="0" presId="urn:microsoft.com/office/officeart/2005/8/layout/list1"/>
    <dgm:cxn modelId="{4EFAFF32-3829-4545-8273-E54E576A9CA2}" srcId="{FD1FB49D-B718-4302-936C-F40246F62F51}" destId="{31F6EC74-D577-4C03-AB0A-A31ED222D70A}" srcOrd="1" destOrd="0" parTransId="{F93F35D1-CD3E-4A21-8A0E-AD27F617AE88}" sibTransId="{C07A9F7E-D2FF-4738-99C7-DCD645C2E9B8}"/>
    <dgm:cxn modelId="{21187442-F29B-40DE-A73B-07DE9FB02EBD}" type="presOf" srcId="{BF925019-BC35-4EA8-9698-E0F3F4E6A1A8}" destId="{19D99BA0-0D5C-411A-B2D1-2D42462A5E57}" srcOrd="1" destOrd="0" presId="urn:microsoft.com/office/officeart/2005/8/layout/list1"/>
    <dgm:cxn modelId="{B96D6B80-01CD-45F2-806F-43E19DAB2C1A}" type="presOf" srcId="{FD1FB49D-B718-4302-936C-F40246F62F51}" destId="{2C754CE3-D940-4EFF-AD47-A8008D191E40}" srcOrd="0" destOrd="0" presId="urn:microsoft.com/office/officeart/2005/8/layout/list1"/>
    <dgm:cxn modelId="{7C8E4C81-AAB5-4AD4-A9DB-81477F8F91BD}" type="presOf" srcId="{31F6EC74-D577-4C03-AB0A-A31ED222D70A}" destId="{6ADECEC9-7825-43E9-8DD9-75553E5E67AE}" srcOrd="0" destOrd="0" presId="urn:microsoft.com/office/officeart/2005/8/layout/list1"/>
    <dgm:cxn modelId="{9772398F-7B72-4E12-BADA-1D2328A56772}" type="presOf" srcId="{B22B6E78-CF46-4E3A-8FB1-DD70F89922C6}" destId="{FD53756A-AC6D-45FB-B62A-A5DA0EEBA16B}" srcOrd="0" destOrd="0" presId="urn:microsoft.com/office/officeart/2005/8/layout/list1"/>
    <dgm:cxn modelId="{E52C82C3-0F83-41DC-AF58-05B6BEC131BC}" type="presOf" srcId="{BF925019-BC35-4EA8-9698-E0F3F4E6A1A8}" destId="{CEB691CE-8230-4034-8A60-87898682AEE5}" srcOrd="0" destOrd="0" presId="urn:microsoft.com/office/officeart/2005/8/layout/list1"/>
    <dgm:cxn modelId="{453F74D8-6762-4F62-8AD2-B9D58E266F64}" type="presOf" srcId="{B22B6E78-CF46-4E3A-8FB1-DD70F89922C6}" destId="{BB0804B2-A655-4970-B5D8-22E5EF8C0DDA}" srcOrd="1" destOrd="0" presId="urn:microsoft.com/office/officeart/2005/8/layout/list1"/>
    <dgm:cxn modelId="{E0ABC7F4-3554-4F92-9006-11D8720582FF}" type="presParOf" srcId="{2C754CE3-D940-4EFF-AD47-A8008D191E40}" destId="{53CE858F-2F83-4C84-A0D7-2B4BA680A8FF}" srcOrd="0" destOrd="0" presId="urn:microsoft.com/office/officeart/2005/8/layout/list1"/>
    <dgm:cxn modelId="{969390BD-FA56-490F-8987-B99FB4C33851}" type="presParOf" srcId="{53CE858F-2F83-4C84-A0D7-2B4BA680A8FF}" destId="{CEB691CE-8230-4034-8A60-87898682AEE5}" srcOrd="0" destOrd="0" presId="urn:microsoft.com/office/officeart/2005/8/layout/list1"/>
    <dgm:cxn modelId="{2B4319AF-619C-46A6-B07E-E7511FF8F0BF}" type="presParOf" srcId="{53CE858F-2F83-4C84-A0D7-2B4BA680A8FF}" destId="{19D99BA0-0D5C-411A-B2D1-2D42462A5E57}" srcOrd="1" destOrd="0" presId="urn:microsoft.com/office/officeart/2005/8/layout/list1"/>
    <dgm:cxn modelId="{D9CCB8F4-5811-4CCB-B98A-47C3F60BBCE8}" type="presParOf" srcId="{2C754CE3-D940-4EFF-AD47-A8008D191E40}" destId="{425256D8-D767-438F-A0C0-27DAA79F4E34}" srcOrd="1" destOrd="0" presId="urn:microsoft.com/office/officeart/2005/8/layout/list1"/>
    <dgm:cxn modelId="{BE88FA7E-C994-42C9-A4C8-07EA766F6589}" type="presParOf" srcId="{2C754CE3-D940-4EFF-AD47-A8008D191E40}" destId="{58767698-588E-4F68-AA60-72CE29D5F8E9}" srcOrd="2" destOrd="0" presId="urn:microsoft.com/office/officeart/2005/8/layout/list1"/>
    <dgm:cxn modelId="{56F1FD39-4ED1-4B22-A3D6-E8106033B2CE}" type="presParOf" srcId="{2C754CE3-D940-4EFF-AD47-A8008D191E40}" destId="{1E9805C1-8B2B-4970-8B9D-24D74D6F0009}" srcOrd="3" destOrd="0" presId="urn:microsoft.com/office/officeart/2005/8/layout/list1"/>
    <dgm:cxn modelId="{9257B98A-48E3-463A-9E07-2CA662034441}" type="presParOf" srcId="{2C754CE3-D940-4EFF-AD47-A8008D191E40}" destId="{F659463A-413C-4BF4-8664-B37EB74CA873}" srcOrd="4" destOrd="0" presId="urn:microsoft.com/office/officeart/2005/8/layout/list1"/>
    <dgm:cxn modelId="{640F1583-FA61-4CE9-8F02-92975C6BF0F8}" type="presParOf" srcId="{F659463A-413C-4BF4-8664-B37EB74CA873}" destId="{6ADECEC9-7825-43E9-8DD9-75553E5E67AE}" srcOrd="0" destOrd="0" presId="urn:microsoft.com/office/officeart/2005/8/layout/list1"/>
    <dgm:cxn modelId="{612E923E-04AF-4AE4-B7F8-08688EBE1B74}" type="presParOf" srcId="{F659463A-413C-4BF4-8664-B37EB74CA873}" destId="{CB200653-73EF-4143-A102-94706594BCD6}" srcOrd="1" destOrd="0" presId="urn:microsoft.com/office/officeart/2005/8/layout/list1"/>
    <dgm:cxn modelId="{0A0D2772-7F01-464E-B759-5EE3F7272573}" type="presParOf" srcId="{2C754CE3-D940-4EFF-AD47-A8008D191E40}" destId="{D8F810FD-9311-4D11-BC18-A21FB11C3C94}" srcOrd="5" destOrd="0" presId="urn:microsoft.com/office/officeart/2005/8/layout/list1"/>
    <dgm:cxn modelId="{E72E718D-71BF-4D05-A8DB-B3B588A08BC0}" type="presParOf" srcId="{2C754CE3-D940-4EFF-AD47-A8008D191E40}" destId="{E75FCBFC-478E-4E6F-AA6E-5316797F8488}" srcOrd="6" destOrd="0" presId="urn:microsoft.com/office/officeart/2005/8/layout/list1"/>
    <dgm:cxn modelId="{E2EFDAAC-9A5B-4281-87D6-90BAA539A82E}" type="presParOf" srcId="{2C754CE3-D940-4EFF-AD47-A8008D191E40}" destId="{6E2D7F34-5A1B-414A-BC0C-AC408F375DC6}" srcOrd="7" destOrd="0" presId="urn:microsoft.com/office/officeart/2005/8/layout/list1"/>
    <dgm:cxn modelId="{72ED609C-8E20-42DF-A28F-DE9208ED9881}" type="presParOf" srcId="{2C754CE3-D940-4EFF-AD47-A8008D191E40}" destId="{086EA165-CAC0-470C-B4BA-B2FEEA581F4B}" srcOrd="8" destOrd="0" presId="urn:microsoft.com/office/officeart/2005/8/layout/list1"/>
    <dgm:cxn modelId="{481D43D1-797C-4150-8F07-31EDD5665AAC}" type="presParOf" srcId="{086EA165-CAC0-470C-B4BA-B2FEEA581F4B}" destId="{FD53756A-AC6D-45FB-B62A-A5DA0EEBA16B}" srcOrd="0" destOrd="0" presId="urn:microsoft.com/office/officeart/2005/8/layout/list1"/>
    <dgm:cxn modelId="{AE0D6AA4-2168-41A7-A68F-FCF1F3644FB8}" type="presParOf" srcId="{086EA165-CAC0-470C-B4BA-B2FEEA581F4B}" destId="{BB0804B2-A655-4970-B5D8-22E5EF8C0DDA}" srcOrd="1" destOrd="0" presId="urn:microsoft.com/office/officeart/2005/8/layout/list1"/>
    <dgm:cxn modelId="{D7B4BB40-4BC1-4302-9B6B-42D3946711A5}" type="presParOf" srcId="{2C754CE3-D940-4EFF-AD47-A8008D191E40}" destId="{A04EA7DC-4719-426A-A755-B32FB0372147}" srcOrd="9" destOrd="0" presId="urn:microsoft.com/office/officeart/2005/8/layout/list1"/>
    <dgm:cxn modelId="{BE678F7B-3D59-468B-AA40-8E94C824E969}" type="presParOf" srcId="{2C754CE3-D940-4EFF-AD47-A8008D191E40}" destId="{9CA73EA8-3941-4109-B4E0-7C31DE8FB746}" srcOrd="10" destOrd="0" presId="urn:microsoft.com/office/officeart/2005/8/layout/lis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767698-588E-4F68-AA60-72CE29D5F8E9}">
      <dsp:nvSpPr>
        <dsp:cNvPr id="0" name=""/>
        <dsp:cNvSpPr/>
      </dsp:nvSpPr>
      <dsp:spPr>
        <a:xfrm>
          <a:off x="0" y="46401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D99BA0-0D5C-411A-B2D1-2D42462A5E57}">
      <dsp:nvSpPr>
        <dsp:cNvPr id="0" name=""/>
        <dsp:cNvSpPr/>
      </dsp:nvSpPr>
      <dsp:spPr>
        <a:xfrm>
          <a:off x="304800" y="6459"/>
          <a:ext cx="4267200" cy="915120"/>
        </a:xfrm>
        <a:prstGeom prst="round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tx1"/>
              </a:solidFill>
            </a:rPr>
            <a:t>Parallelism</a:t>
          </a:r>
        </a:p>
      </dsp:txBody>
      <dsp:txXfrm>
        <a:off x="349472" y="51131"/>
        <a:ext cx="4177856" cy="825776"/>
      </dsp:txXfrm>
    </dsp:sp>
    <dsp:sp modelId="{E75FCBFC-478E-4E6F-AA6E-5316797F8488}">
      <dsp:nvSpPr>
        <dsp:cNvPr id="0" name=""/>
        <dsp:cNvSpPr/>
      </dsp:nvSpPr>
      <dsp:spPr>
        <a:xfrm>
          <a:off x="0" y="187017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200653-73EF-4143-A102-94706594BCD6}">
      <dsp:nvSpPr>
        <dsp:cNvPr id="0" name=""/>
        <dsp:cNvSpPr/>
      </dsp:nvSpPr>
      <dsp:spPr>
        <a:xfrm>
          <a:off x="304800" y="1412619"/>
          <a:ext cx="4267200" cy="915120"/>
        </a:xfrm>
        <a:prstGeom prst="round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tx1"/>
              </a:solidFill>
            </a:rPr>
            <a:t>Active voice</a:t>
          </a:r>
        </a:p>
      </dsp:txBody>
      <dsp:txXfrm>
        <a:off x="349472" y="1457291"/>
        <a:ext cx="4177856" cy="825776"/>
      </dsp:txXfrm>
    </dsp:sp>
    <dsp:sp modelId="{9CA73EA8-3941-4109-B4E0-7C31DE8FB746}">
      <dsp:nvSpPr>
        <dsp:cNvPr id="0" name=""/>
        <dsp:cNvSpPr/>
      </dsp:nvSpPr>
      <dsp:spPr>
        <a:xfrm>
          <a:off x="0" y="3276340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0804B2-A655-4970-B5D8-22E5EF8C0DDA}">
      <dsp:nvSpPr>
        <dsp:cNvPr id="0" name=""/>
        <dsp:cNvSpPr/>
      </dsp:nvSpPr>
      <dsp:spPr>
        <a:xfrm>
          <a:off x="304800" y="2818780"/>
          <a:ext cx="4267200" cy="915120"/>
        </a:xfrm>
        <a:prstGeom prst="round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tx1"/>
              </a:solidFill>
            </a:rPr>
            <a:t>Verb tense</a:t>
          </a:r>
        </a:p>
      </dsp:txBody>
      <dsp:txXfrm>
        <a:off x="349472" y="2863452"/>
        <a:ext cx="4177856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0E627-960A-4A70-9090-EC1112B163D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3B866-4174-456C-8873-341631075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912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EE29B74-24F7-4777-B83F-4E0764DD88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905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21543"/>
            <a:ext cx="9144000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Proofreading Sentences for Style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73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542922" y="1520012"/>
            <a:ext cx="8058154" cy="3581457"/>
            <a:chOff x="542923" y="1849761"/>
            <a:chExt cx="8058154" cy="693935"/>
          </a:xfrm>
          <a:solidFill>
            <a:srgbClr val="5A7E83"/>
          </a:solidFill>
        </p:grpSpPr>
        <p:sp>
          <p:nvSpPr>
            <p:cNvPr id="30" name="Rectangle 29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28092" y="1867621"/>
              <a:ext cx="5364725" cy="64404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457200" indent="-457200">
                <a:lnSpc>
                  <a:spcPct val="150000"/>
                </a:lnSpc>
                <a:buAutoNum type="arabicPeriod"/>
              </a:pPr>
              <a:r>
                <a:rPr lang="en-US" sz="2800" dirty="0">
                  <a:solidFill>
                    <a:schemeClr val="bg1"/>
                  </a:solidFill>
                </a:rPr>
                <a:t>Review writing style guidelines.</a:t>
              </a:r>
            </a:p>
            <a:p>
              <a:pPr marL="457200" indent="-457200">
                <a:lnSpc>
                  <a:spcPct val="150000"/>
                </a:lnSpc>
                <a:buAutoNum type="arabicPeriod"/>
              </a:pPr>
              <a:r>
                <a:rPr lang="en-US" sz="2800" dirty="0">
                  <a:solidFill>
                    <a:schemeClr val="bg1"/>
                  </a:solidFill>
                </a:rPr>
                <a:t>Proofread in stages.</a:t>
              </a:r>
            </a:p>
            <a:p>
              <a:pPr marL="457200" indent="-457200">
                <a:lnSpc>
                  <a:spcPct val="150000"/>
                </a:lnSpc>
                <a:buAutoNum type="arabicPeriod"/>
              </a:pPr>
              <a:r>
                <a:rPr lang="en-US" sz="2800" dirty="0">
                  <a:solidFill>
                    <a:schemeClr val="bg1"/>
                  </a:solidFill>
                </a:rPr>
                <a:t>Try multiple reading techniques.</a:t>
              </a:r>
            </a:p>
            <a:p>
              <a:pPr marL="457200" indent="-457200">
                <a:lnSpc>
                  <a:spcPct val="150000"/>
                </a:lnSpc>
                <a:buAutoNum type="arabicPeriod"/>
              </a:pPr>
              <a:r>
                <a:rPr lang="en-US" sz="2800" dirty="0">
                  <a:solidFill>
                    <a:schemeClr val="bg1"/>
                  </a:solidFill>
                </a:rPr>
                <a:t>Get a second opinion.</a:t>
              </a:r>
            </a:p>
            <a:p>
              <a:pPr marL="457200" indent="-457200">
                <a:lnSpc>
                  <a:spcPct val="150000"/>
                </a:lnSpc>
                <a:buAutoNum type="arabicPeriod"/>
              </a:pPr>
              <a:r>
                <a:rPr lang="en-US" sz="2800" dirty="0">
                  <a:solidFill>
                    <a:schemeClr val="bg1"/>
                  </a:solidFill>
                </a:rPr>
                <a:t>Take frequent breaks.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36862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1. Review writing style guidelines.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542921" y="1579461"/>
            <a:ext cx="8058154" cy="806935"/>
            <a:chOff x="542922" y="1580911"/>
            <a:chExt cx="8058154" cy="806935"/>
          </a:xfrm>
        </p:grpSpPr>
        <p:grpSp>
          <p:nvGrpSpPr>
            <p:cNvPr id="8" name="Group 7"/>
            <p:cNvGrpSpPr/>
            <p:nvPr/>
          </p:nvGrpSpPr>
          <p:grpSpPr>
            <a:xfrm>
              <a:off x="542922" y="1580911"/>
              <a:ext cx="8058154" cy="806935"/>
              <a:chOff x="542923" y="1736761"/>
              <a:chExt cx="8058154" cy="806935"/>
            </a:xfrm>
            <a:solidFill>
              <a:srgbClr val="627981"/>
            </a:solidFill>
          </p:grpSpPr>
          <p:sp>
            <p:nvSpPr>
              <p:cNvPr id="9" name="Rectangle 8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33045" y="1913160"/>
                <a:ext cx="1878929" cy="4616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chemeClr val="bg1"/>
                    </a:solidFill>
                  </a:rPr>
                  <a:t>Consistency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1" name="Rounded Rectangle 30"/>
            <p:cNvSpPr/>
            <p:nvPr/>
          </p:nvSpPr>
          <p:spPr>
            <a:xfrm>
              <a:off x="6735571" y="1779648"/>
              <a:ext cx="1688388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pronoun use</a:t>
              </a: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4835868" y="1775884"/>
              <a:ext cx="1695128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verb tense 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42921" y="2470141"/>
            <a:ext cx="8058154" cy="806935"/>
            <a:chOff x="542921" y="2470141"/>
            <a:chExt cx="8058154" cy="806935"/>
          </a:xfrm>
        </p:grpSpPr>
        <p:grpSp>
          <p:nvGrpSpPr>
            <p:cNvPr id="33" name="Group 32"/>
            <p:cNvGrpSpPr/>
            <p:nvPr/>
          </p:nvGrpSpPr>
          <p:grpSpPr>
            <a:xfrm>
              <a:off x="542921" y="2470141"/>
              <a:ext cx="8058154" cy="806935"/>
              <a:chOff x="542922" y="1580911"/>
              <a:chExt cx="8058154" cy="806935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542922" y="1580911"/>
                <a:ext cx="8058154" cy="806935"/>
                <a:chOff x="542923" y="1736761"/>
                <a:chExt cx="8058154" cy="806935"/>
              </a:xfrm>
              <a:solidFill>
                <a:srgbClr val="627981"/>
              </a:solidFill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542923" y="1736761"/>
                  <a:ext cx="8058154" cy="80693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 sz="20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8" name="TextBox 37"/>
                <p:cNvSpPr txBox="1"/>
                <p:nvPr/>
              </p:nvSpPr>
              <p:spPr>
                <a:xfrm>
                  <a:off x="633045" y="1913160"/>
                  <a:ext cx="1878929" cy="461665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chemeClr val="bg1"/>
                      </a:solidFill>
                    </a:rPr>
                    <a:t>Connections</a:t>
                  </a: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35" name="Rounded Rectangle 34"/>
              <p:cNvSpPr/>
              <p:nvPr/>
            </p:nvSpPr>
            <p:spPr>
              <a:xfrm>
                <a:off x="4835868" y="1782835"/>
                <a:ext cx="1688389" cy="416987"/>
              </a:xfrm>
              <a:prstGeom prst="roundRect">
                <a:avLst/>
              </a:prstGeom>
              <a:solidFill>
                <a:srgbClr val="314C5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coordination</a:t>
                </a:r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3028938" y="1782835"/>
                <a:ext cx="1595616" cy="416987"/>
              </a:xfrm>
              <a:prstGeom prst="roundRect">
                <a:avLst/>
              </a:prstGeom>
              <a:solidFill>
                <a:srgbClr val="314C5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parallelism</a:t>
                </a:r>
              </a:p>
            </p:txBody>
          </p:sp>
        </p:grpSp>
        <p:sp>
          <p:nvSpPr>
            <p:cNvPr id="39" name="Rounded Rectangle 38"/>
            <p:cNvSpPr/>
            <p:nvPr/>
          </p:nvSpPr>
          <p:spPr>
            <a:xfrm>
              <a:off x="6735570" y="2666014"/>
              <a:ext cx="1688389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subordination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42922" y="3361169"/>
            <a:ext cx="8058154" cy="806935"/>
            <a:chOff x="542922" y="3361169"/>
            <a:chExt cx="8058154" cy="806935"/>
          </a:xfrm>
        </p:grpSpPr>
        <p:grpSp>
          <p:nvGrpSpPr>
            <p:cNvPr id="23" name="Group 22"/>
            <p:cNvGrpSpPr/>
            <p:nvPr/>
          </p:nvGrpSpPr>
          <p:grpSpPr>
            <a:xfrm>
              <a:off x="542922" y="3361169"/>
              <a:ext cx="8058154" cy="806935"/>
              <a:chOff x="542923" y="1736761"/>
              <a:chExt cx="8058154" cy="806935"/>
            </a:xfrm>
            <a:solidFill>
              <a:srgbClr val="627981"/>
            </a:solidFill>
          </p:grpSpPr>
          <p:sp>
            <p:nvSpPr>
              <p:cNvPr id="24" name="Rectangle 23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4" y="1904250"/>
                <a:ext cx="1465387" cy="4616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chemeClr val="bg1"/>
                    </a:solidFill>
                  </a:rPr>
                  <a:t>Emphasis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0" name="Rounded Rectangle 39"/>
            <p:cNvSpPr/>
            <p:nvPr/>
          </p:nvSpPr>
          <p:spPr>
            <a:xfrm>
              <a:off x="5234152" y="3550996"/>
              <a:ext cx="1290104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tone</a:t>
              </a: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6735570" y="3550996"/>
              <a:ext cx="1688389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active voice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42922" y="4250115"/>
            <a:ext cx="8058154" cy="806935"/>
            <a:chOff x="542922" y="4250115"/>
            <a:chExt cx="8058154" cy="806935"/>
          </a:xfrm>
        </p:grpSpPr>
        <p:grpSp>
          <p:nvGrpSpPr>
            <p:cNvPr id="27" name="Group 26"/>
            <p:cNvGrpSpPr/>
            <p:nvPr/>
          </p:nvGrpSpPr>
          <p:grpSpPr>
            <a:xfrm>
              <a:off x="542922" y="4250115"/>
              <a:ext cx="8058154" cy="806935"/>
              <a:chOff x="542923" y="1736761"/>
              <a:chExt cx="8058154" cy="806935"/>
            </a:xfrm>
            <a:solidFill>
              <a:srgbClr val="62798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68215" y="1879502"/>
                <a:ext cx="1255180" cy="4616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chemeClr val="bg1"/>
                    </a:solidFill>
                  </a:rPr>
                  <a:t>Variety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2" name="Rounded Rectangle 41"/>
            <p:cNvSpPr/>
            <p:nvPr/>
          </p:nvSpPr>
          <p:spPr>
            <a:xfrm>
              <a:off x="6735570" y="4445088"/>
              <a:ext cx="1688389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word choice</a:t>
              </a: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3731172" y="4440703"/>
              <a:ext cx="2799823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sentence structure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2. Proofread in stages.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406267602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3. Try multiple reading techniques.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1612191"/>
            <a:ext cx="8429626" cy="3395743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30962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tx1"/>
                    </a:solidFill>
                  </a:rPr>
                  <a:t>&amp;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959023"/>
              <a:ext cx="3325552" cy="8072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/>
                <a:t>Read aloud to actually say each word.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83912" y="2953058"/>
              <a:ext cx="3463659" cy="8072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/>
                <a:t>Listen for awkward or confusing sentence styles.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4. Get a second opinion.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89"/>
            <a:ext cx="7608462" cy="3252039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tx1"/>
                    </a:solidFill>
                  </a:rPr>
                  <a:t>+</a:t>
                </a:r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71967" y="2973761"/>
              <a:ext cx="3325552" cy="8429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/>
                <a:t>actual audience member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8" y="3161073"/>
              <a:ext cx="3325552" cy="4682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/>
                <a:t>audio recording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02493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5. Take frequent breaks.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853966" y="2100969"/>
            <a:ext cx="7436068" cy="2333297"/>
            <a:chOff x="914399" y="2100969"/>
            <a:chExt cx="7436068" cy="2333297"/>
          </a:xfrm>
        </p:grpSpPr>
        <p:sp>
          <p:nvSpPr>
            <p:cNvPr id="5" name="Right Arrow 4"/>
            <p:cNvSpPr/>
            <p:nvPr/>
          </p:nvSpPr>
          <p:spPr>
            <a:xfrm>
              <a:off x="914399" y="2100969"/>
              <a:ext cx="3657600" cy="2333297"/>
            </a:xfrm>
            <a:prstGeom prst="rightArrow">
              <a:avLst/>
            </a:prstGeom>
            <a:solidFill>
              <a:srgbClr val="386546"/>
            </a:solidFill>
            <a:ln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ight Arrow 8"/>
            <p:cNvSpPr/>
            <p:nvPr/>
          </p:nvSpPr>
          <p:spPr>
            <a:xfrm flipH="1">
              <a:off x="4692867" y="2100969"/>
              <a:ext cx="3657600" cy="2333297"/>
            </a:xfrm>
            <a:prstGeom prst="rightArrow">
              <a:avLst/>
            </a:prstGeom>
            <a:solidFill>
              <a:srgbClr val="386546"/>
            </a:solidFill>
            <a:ln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175844" y="2852119"/>
            <a:ext cx="2007476" cy="830997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more than one day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33392" y="3036785"/>
            <a:ext cx="2412152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fresh eyes</a:t>
            </a:r>
          </a:p>
        </p:txBody>
      </p:sp>
    </p:spTree>
    <p:extLst>
      <p:ext uri="{BB962C8B-B14F-4D97-AF65-F5344CB8AC3E}">
        <p14:creationId xmlns:p14="http://schemas.microsoft.com/office/powerpoint/2010/main" val="1149690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542922" y="1520012"/>
            <a:ext cx="8058154" cy="3581457"/>
            <a:chOff x="542923" y="1849761"/>
            <a:chExt cx="8058154" cy="693935"/>
          </a:xfrm>
          <a:solidFill>
            <a:srgbClr val="5A7E83"/>
          </a:solidFill>
        </p:grpSpPr>
        <p:sp>
          <p:nvSpPr>
            <p:cNvPr id="30" name="Rectangle 29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28092" y="1867621"/>
              <a:ext cx="5364725" cy="64404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457200" indent="-457200">
                <a:lnSpc>
                  <a:spcPct val="150000"/>
                </a:lnSpc>
                <a:buAutoNum type="arabicPeriod"/>
              </a:pPr>
              <a:r>
                <a:rPr lang="en-US" sz="2800" dirty="0">
                  <a:solidFill>
                    <a:schemeClr val="bg1"/>
                  </a:solidFill>
                </a:rPr>
                <a:t>Review writing style guidelines.</a:t>
              </a:r>
            </a:p>
            <a:p>
              <a:pPr marL="457200" indent="-457200">
                <a:lnSpc>
                  <a:spcPct val="150000"/>
                </a:lnSpc>
                <a:buAutoNum type="arabicPeriod"/>
              </a:pPr>
              <a:r>
                <a:rPr lang="en-US" sz="2800" dirty="0">
                  <a:solidFill>
                    <a:schemeClr val="bg1"/>
                  </a:solidFill>
                </a:rPr>
                <a:t>Proofread in stages.</a:t>
              </a:r>
            </a:p>
            <a:p>
              <a:pPr marL="457200" indent="-457200">
                <a:lnSpc>
                  <a:spcPct val="150000"/>
                </a:lnSpc>
                <a:buAutoNum type="arabicPeriod"/>
              </a:pPr>
              <a:r>
                <a:rPr lang="en-US" sz="2800" dirty="0">
                  <a:solidFill>
                    <a:schemeClr val="bg1"/>
                  </a:solidFill>
                </a:rPr>
                <a:t>Try multiple reading techniques.</a:t>
              </a:r>
            </a:p>
            <a:p>
              <a:pPr marL="457200" indent="-457200">
                <a:lnSpc>
                  <a:spcPct val="150000"/>
                </a:lnSpc>
                <a:buAutoNum type="arabicPeriod"/>
              </a:pPr>
              <a:r>
                <a:rPr lang="en-US" sz="2800" dirty="0">
                  <a:solidFill>
                    <a:schemeClr val="bg1"/>
                  </a:solidFill>
                </a:rPr>
                <a:t>Get a second opinion.</a:t>
              </a:r>
            </a:p>
            <a:p>
              <a:pPr marL="457200" indent="-457200">
                <a:lnSpc>
                  <a:spcPct val="150000"/>
                </a:lnSpc>
                <a:buAutoNum type="arabicPeriod"/>
              </a:pPr>
              <a:r>
                <a:rPr lang="en-US" sz="2800" dirty="0">
                  <a:solidFill>
                    <a:schemeClr val="bg1"/>
                  </a:solidFill>
                </a:rPr>
                <a:t>Take frequent breaks.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8795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1089</TotalTime>
  <Words>156</Words>
  <Application>Microsoft Office PowerPoint</Application>
  <PresentationFormat>On-screen Show (4:3)</PresentationFormat>
  <Paragraphs>52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129</cp:revision>
  <dcterms:created xsi:type="dcterms:W3CDTF">2014-11-06T15:36:04Z</dcterms:created>
  <dcterms:modified xsi:type="dcterms:W3CDTF">2018-05-04T19:33:32Z</dcterms:modified>
</cp:coreProperties>
</file>